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4"/>
  </p:sldMasterIdLst>
  <p:notesMasterIdLst>
    <p:notesMasterId r:id="rId11"/>
  </p:notesMasterIdLst>
  <p:handoutMasterIdLst>
    <p:handoutMasterId r:id="rId12"/>
  </p:handoutMasterIdLst>
  <p:sldIdLst>
    <p:sldId id="367" r:id="rId5"/>
    <p:sldId id="739" r:id="rId6"/>
    <p:sldId id="1109" r:id="rId7"/>
    <p:sldId id="1106" r:id="rId8"/>
    <p:sldId id="1130" r:id="rId9"/>
    <p:sldId id="1136" r:id="rId10"/>
  </p:sldIdLst>
  <p:sldSz cx="12192000" cy="6858000"/>
  <p:notesSz cx="6797675" cy="9929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12">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6FF"/>
    <a:srgbClr val="FF9900"/>
    <a:srgbClr val="8EFA00"/>
    <a:srgbClr val="CCECFF"/>
    <a:srgbClr val="DCF5FE"/>
    <a:srgbClr val="CC6600"/>
    <a:srgbClr val="D0B274"/>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892" autoAdjust="0"/>
    <p:restoredTop sz="83857" autoAdjust="0"/>
  </p:normalViewPr>
  <p:slideViewPr>
    <p:cSldViewPr>
      <p:cViewPr varScale="1">
        <p:scale>
          <a:sx n="103" d="100"/>
          <a:sy n="103" d="100"/>
        </p:scale>
        <p:origin x="114" y="222"/>
      </p:cViewPr>
      <p:guideLst>
        <p:guide orient="horz" pos="2160"/>
        <p:guide pos="3812"/>
      </p:guideLst>
    </p:cSldViewPr>
  </p:slideViewPr>
  <p:outlineViewPr>
    <p:cViewPr>
      <p:scale>
        <a:sx n="33" d="100"/>
        <a:sy n="33" d="100"/>
      </p:scale>
      <p:origin x="0" y="198"/>
    </p:cViewPr>
  </p:outlineViewPr>
  <p:notesTextViewPr>
    <p:cViewPr>
      <p:scale>
        <a:sx n="150" d="100"/>
        <a:sy n="150" d="100"/>
      </p:scale>
      <p:origin x="0" y="0"/>
    </p:cViewPr>
  </p:notesTextViewPr>
  <p:sorterViewPr>
    <p:cViewPr>
      <p:scale>
        <a:sx n="100" d="100"/>
        <a:sy n="100" d="100"/>
      </p:scale>
      <p:origin x="0" y="0"/>
    </p:cViewPr>
  </p:sorterViewPr>
  <p:notesViewPr>
    <p:cSldViewPr>
      <p:cViewPr varScale="1">
        <p:scale>
          <a:sx n="78" d="100"/>
          <a:sy n="78" d="100"/>
        </p:scale>
        <p:origin x="3342" y="13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1"/>
          <p:cNvSpPr>
            <a:spLocks noGrp="1"/>
          </p:cNvSpPr>
          <p:nvPr>
            <p:ph type="hdr" sz="quarter"/>
          </p:nvPr>
        </p:nvSpPr>
        <p:spPr>
          <a:xfrm>
            <a:off x="2015701" y="215154"/>
            <a:ext cx="3619131" cy="541030"/>
          </a:xfrm>
          <a:prstGeom prst="rect">
            <a:avLst/>
          </a:prstGeom>
        </p:spPr>
        <p:txBody>
          <a:bodyPr vert="horz" lIns="91440" tIns="45720" rIns="91440" bIns="45720" rtlCol="0"/>
          <a:lstStyle>
            <a:lvl1pPr algn="l">
              <a:defRPr sz="1200"/>
            </a:lvl1pPr>
          </a:lstStyle>
          <a:p>
            <a:pPr algn="ctr"/>
            <a:r>
              <a:rPr lang="en-SG" sz="1100" b="1" dirty="0"/>
              <a:t>Cybersecurity Essentials</a:t>
            </a:r>
            <a:endParaRPr lang="en-SG" sz="1100" b="1" dirty="0">
              <a:latin typeface="+mn-lt"/>
            </a:endParaRPr>
          </a:p>
        </p:txBody>
      </p:sp>
      <p:cxnSp>
        <p:nvCxnSpPr>
          <p:cNvPr id="8" name="Straight Connector 7"/>
          <p:cNvCxnSpPr/>
          <p:nvPr/>
        </p:nvCxnSpPr>
        <p:spPr>
          <a:xfrm>
            <a:off x="271780" y="543689"/>
            <a:ext cx="6235843" cy="0"/>
          </a:xfrm>
          <a:prstGeom prst="line">
            <a:avLst/>
          </a:prstGeom>
        </p:spPr>
        <p:style>
          <a:lnRef idx="1">
            <a:schemeClr val="dk1"/>
          </a:lnRef>
          <a:fillRef idx="0">
            <a:schemeClr val="dk1"/>
          </a:fillRef>
          <a:effectRef idx="0">
            <a:schemeClr val="dk1"/>
          </a:effectRef>
          <a:fontRef idx="minor">
            <a:schemeClr val="tx1"/>
          </a:fontRef>
        </p:style>
      </p:cxnSp>
      <p:sp>
        <p:nvSpPr>
          <p:cNvPr id="9" name="Footer Placeholder 3"/>
          <p:cNvSpPr>
            <a:spLocks noGrp="1"/>
          </p:cNvSpPr>
          <p:nvPr>
            <p:ph type="ftr" sz="quarter" idx="2"/>
          </p:nvPr>
        </p:nvSpPr>
        <p:spPr>
          <a:xfrm>
            <a:off x="147981" y="9436604"/>
            <a:ext cx="2919748" cy="490424"/>
          </a:xfrm>
          <a:prstGeom prst="rect">
            <a:avLst/>
          </a:prstGeom>
        </p:spPr>
        <p:txBody>
          <a:bodyPr vert="horz" lIns="91440" tIns="45720" rIns="91440" bIns="45720" rtlCol="0" anchor="b"/>
          <a:lstStyle>
            <a:lvl1pPr algn="l">
              <a:defRPr sz="1200"/>
            </a:lvl1pPr>
          </a:lstStyle>
          <a:p>
            <a:pPr>
              <a:spcBef>
                <a:spcPct val="0"/>
              </a:spcBef>
            </a:pPr>
            <a:r>
              <a:rPr lang="en-US" sz="900" dirty="0">
                <a:solidFill>
                  <a:schemeClr val="tx1"/>
                </a:solidFill>
                <a:latin typeface="+mn-lt"/>
                <a:cs typeface="Times New Roman" panose="02020603050405020304" pitchFamily="18" charset="0"/>
              </a:rPr>
              <a:t>Copyright © Nanyang Polytechnic.</a:t>
            </a:r>
          </a:p>
          <a:p>
            <a:pPr>
              <a:spcBef>
                <a:spcPct val="0"/>
              </a:spcBef>
            </a:pPr>
            <a:r>
              <a:rPr lang="en-US" sz="900" dirty="0">
                <a:solidFill>
                  <a:schemeClr val="tx1"/>
                </a:solidFill>
                <a:latin typeface="+mn-lt"/>
                <a:cs typeface="Times New Roman" panose="02020603050405020304" pitchFamily="18" charset="0"/>
              </a:rPr>
              <a:t>All Rights Reserved.</a:t>
            </a:r>
          </a:p>
        </p:txBody>
      </p:sp>
      <p:sp>
        <p:nvSpPr>
          <p:cNvPr id="10" name="Slide Number Placeholder 4"/>
          <p:cNvSpPr>
            <a:spLocks noGrp="1"/>
          </p:cNvSpPr>
          <p:nvPr>
            <p:ph type="sldNum" sz="quarter" idx="3"/>
          </p:nvPr>
        </p:nvSpPr>
        <p:spPr>
          <a:xfrm>
            <a:off x="3594128" y="9439390"/>
            <a:ext cx="2919748" cy="490424"/>
          </a:xfrm>
          <a:prstGeom prst="rect">
            <a:avLst/>
          </a:prstGeom>
        </p:spPr>
        <p:txBody>
          <a:bodyPr vert="horz" lIns="91440" tIns="45720" rIns="91440" bIns="45720" rtlCol="0" anchor="b"/>
          <a:lstStyle>
            <a:lvl1pPr algn="r">
              <a:defRPr sz="1200"/>
            </a:lvl1pPr>
          </a:lstStyle>
          <a:p>
            <a:fld id="{68362869-C585-4168-9CB3-86B5E941C60F}" type="slidenum">
              <a:rPr lang="en-SG" sz="900" smtClean="0"/>
              <a:t>‹#›</a:t>
            </a:fld>
            <a:endParaRPr lang="en-SG" sz="900"/>
          </a:p>
        </p:txBody>
      </p:sp>
      <p:cxnSp>
        <p:nvCxnSpPr>
          <p:cNvPr id="11" name="Straight Connector 10"/>
          <p:cNvCxnSpPr/>
          <p:nvPr/>
        </p:nvCxnSpPr>
        <p:spPr>
          <a:xfrm>
            <a:off x="236863" y="9428286"/>
            <a:ext cx="6235843" cy="0"/>
          </a:xfrm>
          <a:prstGeom prst="line">
            <a:avLst/>
          </a:prstGeom>
        </p:spPr>
        <p:style>
          <a:lnRef idx="1">
            <a:schemeClr val="dk1"/>
          </a:lnRef>
          <a:fillRef idx="0">
            <a:schemeClr val="dk1"/>
          </a:fillRef>
          <a:effectRef idx="0">
            <a:schemeClr val="dk1"/>
          </a:effectRef>
          <a:fontRef idx="minor">
            <a:schemeClr val="tx1"/>
          </a:fontRef>
        </p:style>
      </p:cxnSp>
      <p:pic>
        <p:nvPicPr>
          <p:cNvPr id="13" name="Picture 12"/>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234780" y="156206"/>
            <a:ext cx="1381099" cy="349977"/>
          </a:xfrm>
          <a:prstGeom prst="rect">
            <a:avLst/>
          </a:prstGeom>
          <a:noFill/>
          <a:ln>
            <a:noFill/>
          </a:ln>
          <a:effectLst/>
        </p:spPr>
      </p:pic>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GIF>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91"/>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50443" y="0"/>
            <a:ext cx="2945659" cy="496491"/>
          </a:xfrm>
          <a:prstGeom prst="rect">
            <a:avLst/>
          </a:prstGeom>
        </p:spPr>
        <p:txBody>
          <a:bodyPr vert="horz" lIns="91440" tIns="45720" rIns="91440" bIns="45720" rtlCol="0"/>
          <a:lstStyle>
            <a:lvl1pPr algn="r">
              <a:defRPr sz="1200"/>
            </a:lvl1pPr>
          </a:lstStyle>
          <a:p>
            <a:fld id="{00F830A1-3891-4B82-A120-081866556DA0}" type="datetimeFigureOut">
              <a:rPr lang="en-US" smtClean="0"/>
              <a:t>1/20/2022</a:t>
            </a:fld>
            <a:endParaRPr lang="en-US" dirty="0"/>
          </a:p>
        </p:txBody>
      </p:sp>
      <p:sp>
        <p:nvSpPr>
          <p:cNvPr id="4" name="Slide Image Placeholder 3"/>
          <p:cNvSpPr>
            <a:spLocks noGrp="1" noRot="1" noChangeAspect="1"/>
          </p:cNvSpPr>
          <p:nvPr>
            <p:ph type="sldImg" idx="2"/>
          </p:nvPr>
        </p:nvSpPr>
        <p:spPr>
          <a:xfrm>
            <a:off x="88900" y="744538"/>
            <a:ext cx="6619875" cy="3724275"/>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79768" y="4716661"/>
            <a:ext cx="5438140" cy="4468416"/>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31599"/>
            <a:ext cx="2945659" cy="496491"/>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50443" y="9431599"/>
            <a:ext cx="2945659" cy="496491"/>
          </a:xfrm>
          <a:prstGeom prst="rect">
            <a:avLst/>
          </a:prstGeom>
        </p:spPr>
        <p:txBody>
          <a:bodyPr vert="horz" lIns="91440" tIns="45720" rIns="91440" bIns="45720" rtlCol="0" anchor="b"/>
          <a:lstStyle>
            <a:lvl1pPr algn="r">
              <a:defRPr sz="1200"/>
            </a:lvl1pPr>
          </a:lstStyle>
          <a:p>
            <a:fld id="{58CC9574-A819-4FE4-99A7-1E27AD09ADC2}"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8CC9574-A819-4FE4-99A7-1E27AD09ADC2}" type="slidenum">
              <a:rPr lang="en-US" smtClean="0"/>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8CC9574-A819-4FE4-99A7-1E27AD09ADC2}" type="slidenum">
              <a:rPr lang="en-US" smtClean="0"/>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8CC9574-A819-4FE4-99A7-1E27AD09ADC2}" type="slidenum">
              <a:rPr lang="en-US" smtClean="0"/>
              <a:t>6</a:t>
            </a:fld>
            <a:endParaRPr lang="en-US" dirty="0"/>
          </a:p>
        </p:txBody>
      </p:sp>
    </p:spTree>
    <p:extLst>
      <p:ext uri="{BB962C8B-B14F-4D97-AF65-F5344CB8AC3E}">
        <p14:creationId xmlns:p14="http://schemas.microsoft.com/office/powerpoint/2010/main" val="938810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a:xfrm>
            <a:off x="914400" y="6248400"/>
            <a:ext cx="2540000" cy="457200"/>
          </a:xfrm>
          <a:prstGeom prst="rect">
            <a:avLst/>
          </a:prstGeom>
        </p:spPr>
        <p:txBody>
          <a:bodyPr/>
          <a:lstStyle>
            <a:lvl1pPr>
              <a:defRPr/>
            </a:lvl1pPr>
          </a:lstStyle>
          <a:p>
            <a:endParaRPr lang="en-US" dirty="0"/>
          </a:p>
        </p:txBody>
      </p:sp>
      <p:sp>
        <p:nvSpPr>
          <p:cNvPr id="5" name="Footer Placeholder 4"/>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6" name="Slide Number Placeholder 5"/>
          <p:cNvSpPr>
            <a:spLocks noGrp="1"/>
          </p:cNvSpPr>
          <p:nvPr>
            <p:ph type="sldNum" sz="quarter" idx="12"/>
          </p:nvPr>
        </p:nvSpPr>
        <p:spPr>
          <a:xfrm>
            <a:off x="8737600" y="6248400"/>
            <a:ext cx="2540000" cy="457200"/>
          </a:xfrm>
          <a:prstGeom prst="rect">
            <a:avLst/>
          </a:prstGeom>
        </p:spPr>
        <p:txBody>
          <a:bodyPr/>
          <a:lstStyle>
            <a:lvl1pPr>
              <a:defRPr/>
            </a:lvl1pPr>
          </a:lstStyle>
          <a:p>
            <a:fld id="{47DE05FE-E780-43A7-8D21-F51C0AB7DF0C}" type="slidenum">
              <a:rPr lang="en-US"/>
              <a:t>‹#›</a:t>
            </a:fld>
            <a:endParaRPr lang="en-US"/>
          </a:p>
        </p:txBody>
      </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304800"/>
            <a:ext cx="103632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914400" y="1295400"/>
            <a:ext cx="10363200" cy="48768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5" name="Footer Placeholder 4"/>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6" name="Slide Number Placeholder 5"/>
          <p:cNvSpPr>
            <a:spLocks noGrp="1"/>
          </p:cNvSpPr>
          <p:nvPr>
            <p:ph type="sldNum" sz="quarter" idx="12"/>
          </p:nvPr>
        </p:nvSpPr>
        <p:spPr>
          <a:xfrm>
            <a:off x="8737600" y="6248400"/>
            <a:ext cx="2540000" cy="457200"/>
          </a:xfrm>
          <a:prstGeom prst="rect">
            <a:avLst/>
          </a:prstGeom>
        </p:spPr>
        <p:txBody>
          <a:bodyPr/>
          <a:lstStyle>
            <a:lvl1pPr>
              <a:defRPr/>
            </a:lvl1pPr>
          </a:lstStyle>
          <a:p>
            <a:fld id="{BD8762C0-F450-49DC-BA6E-37793417619D}" type="slidenum">
              <a:rPr lang="en-US"/>
              <a:t>‹#›</a:t>
            </a:fld>
            <a:endParaRPr lang="en-US"/>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6800" y="152400"/>
            <a:ext cx="2590800" cy="6019800"/>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914400" y="152400"/>
            <a:ext cx="7569200" cy="60198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5" name="Footer Placeholder 4"/>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6" name="Slide Number Placeholder 5"/>
          <p:cNvSpPr>
            <a:spLocks noGrp="1"/>
          </p:cNvSpPr>
          <p:nvPr>
            <p:ph type="sldNum" sz="quarter" idx="12"/>
          </p:nvPr>
        </p:nvSpPr>
        <p:spPr>
          <a:xfrm>
            <a:off x="8737600" y="6248400"/>
            <a:ext cx="2540000" cy="457200"/>
          </a:xfrm>
          <a:prstGeom prst="rect">
            <a:avLst/>
          </a:prstGeom>
        </p:spPr>
        <p:txBody>
          <a:bodyPr/>
          <a:lstStyle>
            <a:lvl1pPr>
              <a:defRPr/>
            </a:lvl1pPr>
          </a:lstStyle>
          <a:p>
            <a:fld id="{1319BEF3-033E-4E17-87B4-FDC724685AB8}" type="slidenum">
              <a:rPr lang="en-US"/>
              <a:t>‹#›</a:t>
            </a:fld>
            <a:endParaRPr lang="en-US"/>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304800"/>
            <a:ext cx="103632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914400" y="1524000"/>
            <a:ext cx="10363200" cy="4648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5" name="Footer Placeholder 4"/>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6" name="Slide Number Placeholder 5"/>
          <p:cNvSpPr>
            <a:spLocks noGrp="1"/>
          </p:cNvSpPr>
          <p:nvPr>
            <p:ph type="sldNum" sz="quarter" idx="12"/>
          </p:nvPr>
        </p:nvSpPr>
        <p:spPr>
          <a:xfrm>
            <a:off x="8737600" y="6248400"/>
            <a:ext cx="2540000" cy="457200"/>
          </a:xfrm>
          <a:prstGeom prst="rect">
            <a:avLst/>
          </a:prstGeom>
        </p:spPr>
        <p:txBody>
          <a:bodyPr/>
          <a:lstStyle>
            <a:lvl1pPr>
              <a:defRPr/>
            </a:lvl1pPr>
          </a:lstStyle>
          <a:p>
            <a:fld id="{9BB2325E-E2C9-477A-BD3F-1BEBA74BB715}" type="slidenum">
              <a:rPr lang="en-US"/>
              <a:t>‹#›</a:t>
            </a:fld>
            <a:endParaRPr lang="en-US"/>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5" name="Footer Placeholder 4"/>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6" name="Slide Number Placeholder 5"/>
          <p:cNvSpPr>
            <a:spLocks noGrp="1"/>
          </p:cNvSpPr>
          <p:nvPr>
            <p:ph type="sldNum" sz="quarter" idx="12"/>
          </p:nvPr>
        </p:nvSpPr>
        <p:spPr>
          <a:xfrm>
            <a:off x="8737600" y="6248400"/>
            <a:ext cx="2540000" cy="457200"/>
          </a:xfrm>
          <a:prstGeom prst="rect">
            <a:avLst/>
          </a:prstGeom>
        </p:spPr>
        <p:txBody>
          <a:bodyPr/>
          <a:lstStyle>
            <a:lvl1pPr>
              <a:defRPr/>
            </a:lvl1pPr>
          </a:lstStyle>
          <a:p>
            <a:fld id="{5EAD530E-83F3-4079-B758-1AA812C19DFD}" type="slidenum">
              <a:rPr lang="en-US"/>
              <a:t>‹#›</a:t>
            </a:fld>
            <a:endParaRPr lang="en-US"/>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304800"/>
            <a:ext cx="103632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914400" y="1295400"/>
            <a:ext cx="5080000" cy="48768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295400"/>
            <a:ext cx="5080000" cy="48768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6" name="Footer Placeholder 5"/>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7" name="Slide Number Placeholder 6"/>
          <p:cNvSpPr>
            <a:spLocks noGrp="1"/>
          </p:cNvSpPr>
          <p:nvPr>
            <p:ph type="sldNum" sz="quarter" idx="12"/>
          </p:nvPr>
        </p:nvSpPr>
        <p:spPr>
          <a:xfrm>
            <a:off x="8737600" y="6248400"/>
            <a:ext cx="2540000" cy="457200"/>
          </a:xfrm>
          <a:prstGeom prst="rect">
            <a:avLst/>
          </a:prstGeom>
        </p:spPr>
        <p:txBody>
          <a:bodyPr/>
          <a:lstStyle>
            <a:lvl1pPr>
              <a:defRPr/>
            </a:lvl1pPr>
          </a:lstStyle>
          <a:p>
            <a:fld id="{B6F6C2D4-E382-4A3A-B533-AE0B0B66F686}" type="slidenum">
              <a:rPr lang="en-US"/>
              <a:t>‹#›</a:t>
            </a:fld>
            <a:endParaRPr lang="en-US"/>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8" name="Footer Placeholder 7"/>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9" name="Slide Number Placeholder 8"/>
          <p:cNvSpPr>
            <a:spLocks noGrp="1"/>
          </p:cNvSpPr>
          <p:nvPr>
            <p:ph type="sldNum" sz="quarter" idx="12"/>
          </p:nvPr>
        </p:nvSpPr>
        <p:spPr>
          <a:xfrm>
            <a:off x="8737600" y="6248400"/>
            <a:ext cx="2540000" cy="457200"/>
          </a:xfrm>
          <a:prstGeom prst="rect">
            <a:avLst/>
          </a:prstGeom>
        </p:spPr>
        <p:txBody>
          <a:bodyPr/>
          <a:lstStyle>
            <a:lvl1pPr>
              <a:defRPr/>
            </a:lvl1pPr>
          </a:lstStyle>
          <a:p>
            <a:fld id="{05578FFC-7BB1-49B0-90C2-D26F423807AF}" type="slidenum">
              <a:rPr lang="en-US"/>
              <a:t>‹#›</a:t>
            </a:fld>
            <a:endParaRPr lang="en-US"/>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304800"/>
            <a:ext cx="103632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4" name="Footer Placeholder 3"/>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5" name="Slide Number Placeholder 4"/>
          <p:cNvSpPr>
            <a:spLocks noGrp="1"/>
          </p:cNvSpPr>
          <p:nvPr>
            <p:ph type="sldNum" sz="quarter" idx="12"/>
          </p:nvPr>
        </p:nvSpPr>
        <p:spPr>
          <a:xfrm>
            <a:off x="8737600" y="6248400"/>
            <a:ext cx="2540000" cy="457200"/>
          </a:xfrm>
          <a:prstGeom prst="rect">
            <a:avLst/>
          </a:prstGeom>
        </p:spPr>
        <p:txBody>
          <a:bodyPr/>
          <a:lstStyle>
            <a:lvl1pPr>
              <a:defRPr/>
            </a:lvl1pPr>
          </a:lstStyle>
          <a:p>
            <a:fld id="{3486D6F2-3134-4684-8807-E5250A476AA6}" type="slidenum">
              <a:rPr lang="en-US"/>
              <a:t>‹#›</a:t>
            </a:fld>
            <a:endParaRPr lang="en-US"/>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a:lvl1pPr>
          </a:lstStyle>
          <a:p>
            <a:fld id="{CEE7C58F-8E28-4623-839D-4C743DBBF688}" type="slidenum">
              <a:rPr lang="en-US"/>
              <a:t>‹#›</a:t>
            </a:fld>
            <a:endParaRPr lang="en-US"/>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6" name="Footer Placeholder 5"/>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7" name="Slide Number Placeholder 6"/>
          <p:cNvSpPr>
            <a:spLocks noGrp="1"/>
          </p:cNvSpPr>
          <p:nvPr>
            <p:ph type="sldNum" sz="quarter" idx="12"/>
          </p:nvPr>
        </p:nvSpPr>
        <p:spPr>
          <a:xfrm>
            <a:off x="8737600" y="6248400"/>
            <a:ext cx="2540000" cy="457200"/>
          </a:xfrm>
          <a:prstGeom prst="rect">
            <a:avLst/>
          </a:prstGeom>
        </p:spPr>
        <p:txBody>
          <a:bodyPr/>
          <a:lstStyle>
            <a:lvl1pPr>
              <a:defRPr/>
            </a:lvl1pPr>
          </a:lstStyle>
          <a:p>
            <a:fld id="{C0265024-98F9-4784-BF87-A1FB33446EFF}" type="slidenum">
              <a:rPr lang="en-US"/>
              <a:t>‹#›</a:t>
            </a:fld>
            <a:endParaRPr lang="en-US"/>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914400" y="6248400"/>
            <a:ext cx="2540000" cy="457200"/>
          </a:xfrm>
          <a:prstGeom prst="rect">
            <a:avLst/>
          </a:prstGeom>
        </p:spPr>
        <p:txBody>
          <a:bodyPr/>
          <a:lstStyle>
            <a:lvl1pPr>
              <a:defRPr/>
            </a:lvl1pPr>
          </a:lstStyle>
          <a:p>
            <a:endParaRPr lang="en-US"/>
          </a:p>
        </p:txBody>
      </p:sp>
      <p:sp>
        <p:nvSpPr>
          <p:cNvPr id="6" name="Footer Placeholder 5"/>
          <p:cNvSpPr>
            <a:spLocks noGrp="1"/>
          </p:cNvSpPr>
          <p:nvPr>
            <p:ph type="ftr" sz="quarter" idx="11"/>
          </p:nvPr>
        </p:nvSpPr>
        <p:spPr>
          <a:xfrm>
            <a:off x="4165600" y="6248400"/>
            <a:ext cx="3860800" cy="457200"/>
          </a:xfrm>
          <a:prstGeom prst="rect">
            <a:avLst/>
          </a:prstGeom>
        </p:spPr>
        <p:txBody>
          <a:bodyPr/>
          <a:lstStyle>
            <a:lvl1pPr>
              <a:defRPr/>
            </a:lvl1pPr>
          </a:lstStyle>
          <a:p>
            <a:endParaRPr lang="en-US"/>
          </a:p>
        </p:txBody>
      </p:sp>
      <p:sp>
        <p:nvSpPr>
          <p:cNvPr id="7" name="Slide Number Placeholder 6"/>
          <p:cNvSpPr>
            <a:spLocks noGrp="1"/>
          </p:cNvSpPr>
          <p:nvPr>
            <p:ph type="sldNum" sz="quarter" idx="12"/>
          </p:nvPr>
        </p:nvSpPr>
        <p:spPr>
          <a:xfrm>
            <a:off x="8737600" y="6248400"/>
            <a:ext cx="2540000" cy="457200"/>
          </a:xfrm>
          <a:prstGeom prst="rect">
            <a:avLst/>
          </a:prstGeom>
        </p:spPr>
        <p:txBody>
          <a:bodyPr/>
          <a:lstStyle>
            <a:lvl1pPr>
              <a:defRPr/>
            </a:lvl1pPr>
          </a:lstStyle>
          <a:p>
            <a:fld id="{5C8300B0-322D-47E9-951A-1083A2E3403E}" type="slidenum">
              <a:rPr lang="en-US"/>
              <a:t>‹#›</a:t>
            </a:fld>
            <a:endParaRPr lang="en-US"/>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21"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Date Placeholder 3"/>
          <p:cNvSpPr>
            <a:spLocks noGrp="1"/>
          </p:cNvSpPr>
          <p:nvPr>
            <p:ph type="dt" sz="half" idx="2"/>
          </p:nvPr>
        </p:nvSpPr>
        <p:spPr>
          <a:xfrm>
            <a:off x="5080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23"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24"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A138D7-13CF-4291-8A2F-4B31652505F7}" type="slidenum">
              <a:rPr lang="en-US" smtClean="0"/>
              <a:t>‹#›</a:t>
            </a:fld>
            <a:endParaRPr lang="en-US"/>
          </a:p>
        </p:txBody>
      </p:sp>
      <p:sp>
        <p:nvSpPr>
          <p:cNvPr id="26" name="Rectangle 16"/>
          <p:cNvSpPr>
            <a:spLocks noChangeArrowheads="1"/>
          </p:cNvSpPr>
          <p:nvPr userDrawn="1"/>
        </p:nvSpPr>
        <p:spPr bwMode="auto">
          <a:xfrm>
            <a:off x="609600" y="6400800"/>
            <a:ext cx="6299200" cy="336550"/>
          </a:xfrm>
          <a:prstGeom prst="rect">
            <a:avLst/>
          </a:prstGeom>
          <a:noFill/>
          <a:ln w="9525">
            <a:noFill/>
            <a:miter lim="800000"/>
          </a:ln>
          <a:effectLst/>
        </p:spPr>
        <p:txBody>
          <a:bodyPr lIns="0" tIns="0" rIns="0" bIns="0" anchor="b"/>
          <a:lstStyle/>
          <a:p>
            <a:pPr algn="l">
              <a:lnSpc>
                <a:spcPct val="100000"/>
              </a:lnSpc>
              <a:spcBef>
                <a:spcPct val="0"/>
              </a:spcBef>
            </a:pPr>
            <a:r>
              <a:rPr lang="en-US" sz="1000" b="0" dirty="0">
                <a:solidFill>
                  <a:schemeClr val="tx1"/>
                </a:solidFill>
                <a:effectLst/>
                <a:latin typeface="Times New Roman" panose="02020603050405020304" pitchFamily="18" charset="0"/>
                <a:cs typeface="Times New Roman" panose="02020603050405020304" pitchFamily="18" charset="0"/>
              </a:rPr>
              <a:t>Copyright © Nanyang Polytechnic.</a:t>
            </a:r>
          </a:p>
          <a:p>
            <a:pPr algn="l">
              <a:lnSpc>
                <a:spcPct val="100000"/>
              </a:lnSpc>
              <a:spcBef>
                <a:spcPct val="0"/>
              </a:spcBef>
            </a:pPr>
            <a:r>
              <a:rPr lang="en-US" sz="1000" b="0" dirty="0">
                <a:solidFill>
                  <a:schemeClr val="tx1"/>
                </a:solidFill>
                <a:effectLst/>
                <a:latin typeface="Times New Roman" panose="02020603050405020304" pitchFamily="18" charset="0"/>
                <a:cs typeface="Times New Roman" panose="02020603050405020304" pitchFamily="18" charset="0"/>
              </a:rPr>
              <a:t>All Rights Reserved.</a:t>
            </a:r>
          </a:p>
        </p:txBody>
      </p:sp>
      <p:sp>
        <p:nvSpPr>
          <p:cNvPr id="27" name="Line 17"/>
          <p:cNvSpPr>
            <a:spLocks noChangeShapeType="1"/>
          </p:cNvSpPr>
          <p:nvPr userDrawn="1"/>
        </p:nvSpPr>
        <p:spPr bwMode="auto">
          <a:xfrm>
            <a:off x="609600" y="1295400"/>
            <a:ext cx="10972800" cy="0"/>
          </a:xfrm>
          <a:prstGeom prst="line">
            <a:avLst/>
          </a:prstGeom>
          <a:noFill/>
          <a:ln w="57150">
            <a:solidFill>
              <a:srgbClr val="800000"/>
            </a:solidFill>
            <a:round/>
          </a:ln>
          <a:effectLst/>
        </p:spPr>
        <p:txBody>
          <a:bodyPr wrap="square" lIns="0" tIns="0" rIns="0" bIns="0">
            <a:spAutoFit/>
          </a:bodyPr>
          <a:lstStyle/>
          <a:p>
            <a:endParaRPr lang="en-US" sz="1800"/>
          </a:p>
        </p:txBody>
      </p:sp>
      <p:sp>
        <p:nvSpPr>
          <p:cNvPr id="30" name="Line 25"/>
          <p:cNvSpPr>
            <a:spLocks noChangeShapeType="1"/>
          </p:cNvSpPr>
          <p:nvPr userDrawn="1"/>
        </p:nvSpPr>
        <p:spPr bwMode="auto">
          <a:xfrm>
            <a:off x="914400" y="1295400"/>
            <a:ext cx="10363200" cy="0"/>
          </a:xfrm>
          <a:prstGeom prst="line">
            <a:avLst/>
          </a:prstGeom>
          <a:noFill/>
          <a:ln w="57150">
            <a:solidFill>
              <a:srgbClr val="800000"/>
            </a:solidFill>
            <a:round/>
          </a:ln>
          <a:effectLst/>
        </p:spPr>
        <p:txBody>
          <a:bodyPr lIns="0" tIns="0" rIns="0" bIns="0">
            <a:spAutoFit/>
          </a:bodyPr>
          <a:lstStyle/>
          <a:p>
            <a:endParaRPr lang="en-US" sz="1800"/>
          </a:p>
        </p:txBody>
      </p:sp>
      <p:pic>
        <p:nvPicPr>
          <p:cNvPr id="31" name="Picture 2"/>
          <p:cNvPicPr>
            <a:picLocks noChangeAspect="1" noChangeArrowheads="1"/>
          </p:cNvPicPr>
          <p:nvPr userDrawn="1"/>
        </p:nvPicPr>
        <p:blipFill>
          <a:blip r:embed="rId13" cstate="email">
            <a:extLst>
              <a:ext uri="{28A0092B-C50C-407E-A947-70E740481C1C}">
                <a14:useLocalDpi xmlns:a14="http://schemas.microsoft.com/office/drawing/2010/main" val="0"/>
              </a:ext>
            </a:extLst>
          </a:blip>
          <a:srcRect/>
          <a:stretch>
            <a:fillRect/>
          </a:stretch>
        </p:blipFill>
        <p:spPr bwMode="auto">
          <a:xfrm>
            <a:off x="228600" y="110403"/>
            <a:ext cx="2068930" cy="4497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hf hdr="0" ftr="0" dt="0"/>
  <p:txStyles>
    <p:titleStyle>
      <a:lvl1pPr algn="ctr" rtl="0" eaLnBrk="0" fontAlgn="base" hangingPunct="0">
        <a:spcBef>
          <a:spcPct val="0"/>
        </a:spcBef>
        <a:spcAft>
          <a:spcPct val="0"/>
        </a:spcAft>
        <a:defRPr sz="3600" b="1">
          <a:solidFill>
            <a:schemeClr val="tx1"/>
          </a:solidFill>
          <a:latin typeface="Calibri" panose="020F0502020204030204" pitchFamily="34" charset="0"/>
          <a:ea typeface="+mj-ea"/>
          <a:cs typeface="Calibri" panose="020F0502020204030204" pitchFamily="34" charset="0"/>
        </a:defRPr>
      </a:lvl1pPr>
      <a:lvl2pPr algn="ctr" rtl="0" eaLnBrk="0" fontAlgn="base" hangingPunct="0">
        <a:spcBef>
          <a:spcPct val="0"/>
        </a:spcBef>
        <a:spcAft>
          <a:spcPct val="0"/>
        </a:spcAft>
        <a:defRPr sz="3600" b="1">
          <a:solidFill>
            <a:schemeClr val="tx1"/>
          </a:solidFill>
          <a:latin typeface="Arial" panose="020B0604020202020204" pitchFamily="34" charset="0"/>
        </a:defRPr>
      </a:lvl2pPr>
      <a:lvl3pPr algn="ctr" rtl="0" eaLnBrk="0" fontAlgn="base" hangingPunct="0">
        <a:spcBef>
          <a:spcPct val="0"/>
        </a:spcBef>
        <a:spcAft>
          <a:spcPct val="0"/>
        </a:spcAft>
        <a:defRPr sz="3600" b="1">
          <a:solidFill>
            <a:schemeClr val="tx1"/>
          </a:solidFill>
          <a:latin typeface="Arial" panose="020B0604020202020204" pitchFamily="34" charset="0"/>
        </a:defRPr>
      </a:lvl3pPr>
      <a:lvl4pPr algn="ctr" rtl="0" eaLnBrk="0" fontAlgn="base" hangingPunct="0">
        <a:spcBef>
          <a:spcPct val="0"/>
        </a:spcBef>
        <a:spcAft>
          <a:spcPct val="0"/>
        </a:spcAft>
        <a:defRPr sz="3600" b="1">
          <a:solidFill>
            <a:schemeClr val="tx1"/>
          </a:solidFill>
          <a:latin typeface="Arial" panose="020B0604020202020204" pitchFamily="34" charset="0"/>
        </a:defRPr>
      </a:lvl4pPr>
      <a:lvl5pPr algn="ctr" rtl="0" eaLnBrk="0" fontAlgn="base" hangingPunct="0">
        <a:spcBef>
          <a:spcPct val="0"/>
        </a:spcBef>
        <a:spcAft>
          <a:spcPct val="0"/>
        </a:spcAft>
        <a:defRPr sz="3600" b="1">
          <a:solidFill>
            <a:schemeClr val="tx1"/>
          </a:solidFill>
          <a:latin typeface="Arial" panose="020B0604020202020204" pitchFamily="34" charset="0"/>
        </a:defRPr>
      </a:lvl5pPr>
      <a:lvl6pPr marL="457200" algn="ctr" rtl="0" eaLnBrk="0" fontAlgn="base" hangingPunct="0">
        <a:spcBef>
          <a:spcPct val="0"/>
        </a:spcBef>
        <a:spcAft>
          <a:spcPct val="0"/>
        </a:spcAft>
        <a:defRPr sz="3600" b="1">
          <a:solidFill>
            <a:schemeClr val="tx1"/>
          </a:solidFill>
          <a:latin typeface="Arial" panose="020B0604020202020204" pitchFamily="34" charset="0"/>
        </a:defRPr>
      </a:lvl6pPr>
      <a:lvl7pPr marL="914400" algn="ctr" rtl="0" eaLnBrk="0" fontAlgn="base" hangingPunct="0">
        <a:spcBef>
          <a:spcPct val="0"/>
        </a:spcBef>
        <a:spcAft>
          <a:spcPct val="0"/>
        </a:spcAft>
        <a:defRPr sz="3600" b="1">
          <a:solidFill>
            <a:schemeClr val="tx1"/>
          </a:solidFill>
          <a:latin typeface="Arial" panose="020B0604020202020204" pitchFamily="34" charset="0"/>
        </a:defRPr>
      </a:lvl7pPr>
      <a:lvl8pPr marL="1371600" algn="ctr" rtl="0" eaLnBrk="0" fontAlgn="base" hangingPunct="0">
        <a:spcBef>
          <a:spcPct val="0"/>
        </a:spcBef>
        <a:spcAft>
          <a:spcPct val="0"/>
        </a:spcAft>
        <a:defRPr sz="3600" b="1">
          <a:solidFill>
            <a:schemeClr val="tx1"/>
          </a:solidFill>
          <a:latin typeface="Arial" panose="020B0604020202020204" pitchFamily="34" charset="0"/>
        </a:defRPr>
      </a:lvl8pPr>
      <a:lvl9pPr marL="1828800" algn="ctr" rtl="0" eaLnBrk="0" fontAlgn="base" hangingPunct="0">
        <a:spcBef>
          <a:spcPct val="0"/>
        </a:spcBef>
        <a:spcAft>
          <a:spcPct val="0"/>
        </a:spcAft>
        <a:defRPr sz="3600" b="1">
          <a:solidFill>
            <a:schemeClr val="tx1"/>
          </a:solidFill>
          <a:latin typeface="Arial" panose="020B0604020202020204" pitchFamily="34" charset="0"/>
        </a:defRPr>
      </a:lvl9pPr>
    </p:titleStyle>
    <p:bodyStyle>
      <a:lvl1pPr marL="342900" indent="-342900" algn="l" rtl="0" eaLnBrk="0" fontAlgn="base" hangingPunct="0">
        <a:spcBef>
          <a:spcPct val="20000"/>
        </a:spcBef>
        <a:spcAft>
          <a:spcPct val="0"/>
        </a:spcAft>
        <a:buChar char="•"/>
        <a:defRPr sz="2800" b="1">
          <a:solidFill>
            <a:schemeClr val="tx1"/>
          </a:solidFill>
          <a:latin typeface="Calibri" panose="020F0502020204030204" pitchFamily="34" charset="0"/>
          <a:ea typeface="+mn-ea"/>
          <a:cs typeface="Calibri" panose="020F0502020204030204" pitchFamily="34" charset="0"/>
        </a:defRPr>
      </a:lvl1pPr>
      <a:lvl2pPr marL="742950" indent="-285750" algn="l" rtl="0" eaLnBrk="0" fontAlgn="base" hangingPunct="0">
        <a:spcBef>
          <a:spcPct val="20000"/>
        </a:spcBef>
        <a:spcAft>
          <a:spcPct val="0"/>
        </a:spcAft>
        <a:buChar char="–"/>
        <a:defRPr sz="2400" b="1">
          <a:solidFill>
            <a:schemeClr val="tx1"/>
          </a:solidFill>
          <a:latin typeface="Calibri" panose="020F0502020204030204" pitchFamily="34" charset="0"/>
          <a:cs typeface="Calibri" panose="020F0502020204030204" pitchFamily="34" charset="0"/>
        </a:defRPr>
      </a:lvl2pPr>
      <a:lvl3pPr marL="1143000" indent="-228600" algn="l" rtl="0" eaLnBrk="0" fontAlgn="base" hangingPunct="0">
        <a:spcBef>
          <a:spcPct val="20000"/>
        </a:spcBef>
        <a:spcAft>
          <a:spcPct val="0"/>
        </a:spcAft>
        <a:buChar char="•"/>
        <a:defRPr sz="2000" b="1">
          <a:solidFill>
            <a:schemeClr val="tx1"/>
          </a:solidFill>
          <a:latin typeface="Calibri" panose="020F0502020204030204" pitchFamily="34" charset="0"/>
          <a:cs typeface="Calibri" panose="020F0502020204030204" pitchFamily="34" charset="0"/>
        </a:defRPr>
      </a:lvl3pPr>
      <a:lvl4pPr marL="1600200" indent="-228600" algn="l" rtl="0" eaLnBrk="0" fontAlgn="base" hangingPunct="0">
        <a:spcBef>
          <a:spcPct val="20000"/>
        </a:spcBef>
        <a:spcAft>
          <a:spcPct val="0"/>
        </a:spcAft>
        <a:buChar char="–"/>
        <a:defRPr b="1">
          <a:solidFill>
            <a:schemeClr val="tx1"/>
          </a:solidFill>
          <a:latin typeface="Calibri" panose="020F0502020204030204" pitchFamily="34" charset="0"/>
          <a:cs typeface="Calibri" panose="020F0502020204030204" pitchFamily="34" charset="0"/>
        </a:defRPr>
      </a:lvl4pPr>
      <a:lvl5pPr marL="2057400" indent="-228600" algn="l" rtl="0" eaLnBrk="0" fontAlgn="base" hangingPunct="0">
        <a:spcBef>
          <a:spcPct val="20000"/>
        </a:spcBef>
        <a:spcAft>
          <a:spcPct val="0"/>
        </a:spcAft>
        <a:buChar char="»"/>
        <a:defRPr b="1">
          <a:solidFill>
            <a:schemeClr val="tx1"/>
          </a:solidFill>
          <a:latin typeface="Calibri" panose="020F0502020204030204" pitchFamily="34" charset="0"/>
          <a:cs typeface="Calibri" panose="020F0502020204030204" pitchFamily="34" charset="0"/>
        </a:defRPr>
      </a:lvl5pPr>
      <a:lvl6pPr marL="2514600" indent="-228600" algn="l" rtl="0" eaLnBrk="0" fontAlgn="base" hangingPunct="0">
        <a:spcBef>
          <a:spcPct val="20000"/>
        </a:spcBef>
        <a:spcAft>
          <a:spcPct val="0"/>
        </a:spcAft>
        <a:buChar char="»"/>
        <a:defRPr b="1">
          <a:solidFill>
            <a:schemeClr val="tx1"/>
          </a:solidFill>
          <a:latin typeface="+mn-lt"/>
        </a:defRPr>
      </a:lvl6pPr>
      <a:lvl7pPr marL="2971800" indent="-228600" algn="l" rtl="0" eaLnBrk="0" fontAlgn="base" hangingPunct="0">
        <a:spcBef>
          <a:spcPct val="20000"/>
        </a:spcBef>
        <a:spcAft>
          <a:spcPct val="0"/>
        </a:spcAft>
        <a:buChar char="»"/>
        <a:defRPr b="1">
          <a:solidFill>
            <a:schemeClr val="tx1"/>
          </a:solidFill>
          <a:latin typeface="+mn-lt"/>
        </a:defRPr>
      </a:lvl7pPr>
      <a:lvl8pPr marL="3429000" indent="-228600" algn="l" rtl="0" eaLnBrk="0" fontAlgn="base" hangingPunct="0">
        <a:spcBef>
          <a:spcPct val="20000"/>
        </a:spcBef>
        <a:spcAft>
          <a:spcPct val="0"/>
        </a:spcAft>
        <a:buChar char="»"/>
        <a:defRPr b="1">
          <a:solidFill>
            <a:schemeClr val="tx1"/>
          </a:solidFill>
          <a:latin typeface="+mn-lt"/>
        </a:defRPr>
      </a:lvl8pPr>
      <a:lvl9pPr marL="3886200" indent="-228600" algn="l" rtl="0" eaLnBrk="0" fontAlgn="base" hangingPunct="0">
        <a:spcBef>
          <a:spcPct val="20000"/>
        </a:spcBef>
        <a:spcAft>
          <a:spcPct val="0"/>
        </a:spcAft>
        <a:buChar char="»"/>
        <a:defRPr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SG" dirty="0"/>
              <a:t>Specialist Diploma in Artificial Intelligence</a:t>
            </a:r>
            <a:br>
              <a:rPr lang="en-SG" dirty="0"/>
            </a:br>
            <a:endParaRPr lang="en-SG" dirty="0"/>
          </a:p>
        </p:txBody>
      </p:sp>
      <p:sp>
        <p:nvSpPr>
          <p:cNvPr id="6" name="Subtitle 5"/>
          <p:cNvSpPr>
            <a:spLocks noGrp="1"/>
          </p:cNvSpPr>
          <p:nvPr>
            <p:ph type="subTitle" idx="1"/>
          </p:nvPr>
        </p:nvSpPr>
        <p:spPr/>
        <p:txBody>
          <a:bodyPr/>
          <a:lstStyle/>
          <a:p>
            <a:r>
              <a:rPr lang="en-US" dirty="0"/>
              <a:t>AI Applications with Deep Learning</a:t>
            </a:r>
            <a:endParaRPr lang="en-SG" dirty="0"/>
          </a:p>
        </p:txBody>
      </p:sp>
      <p:sp>
        <p:nvSpPr>
          <p:cNvPr id="4" name="Slide Number Placeholder 3"/>
          <p:cNvSpPr>
            <a:spLocks noGrp="1"/>
          </p:cNvSpPr>
          <p:nvPr>
            <p:ph type="sldNum" sz="quarter" idx="12"/>
          </p:nvPr>
        </p:nvSpPr>
        <p:spPr/>
        <p:txBody>
          <a:bodyPr/>
          <a:lstStyle/>
          <a:p>
            <a:fld id="{9BB2325E-E2C9-477A-BD3F-1BEBA74BB715}" type="slidenum">
              <a:rPr lang="en-US" smtClean="0"/>
              <a:t>1</a:t>
            </a:fld>
            <a:endParaRPr lang="en-US"/>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subTitle" idx="1"/>
          </p:nvPr>
        </p:nvSpPr>
        <p:spPr/>
        <p:txBody>
          <a:bodyPr/>
          <a:lstStyle/>
          <a:p>
            <a:r>
              <a:rPr lang="en-US" dirty="0">
                <a:ea typeface="MS PGothic" panose="020B0600070205080204" pitchFamily="34" charset="-128"/>
              </a:rPr>
              <a:t>Sequence to Sequence Neural Network</a:t>
            </a:r>
            <a:endParaRPr lang="en-US" altLang="en-SG" dirty="0">
              <a:ea typeface="MS PGothic" panose="020B0600070205080204" pitchFamily="34" charset="-128"/>
            </a:endParaRPr>
          </a:p>
        </p:txBody>
      </p:sp>
      <p:sp>
        <p:nvSpPr>
          <p:cNvPr id="4" name="Slide Number Placeholder 3"/>
          <p:cNvSpPr>
            <a:spLocks noGrp="1"/>
          </p:cNvSpPr>
          <p:nvPr>
            <p:ph type="sldNum" sz="quarter" idx="12"/>
          </p:nvPr>
        </p:nvSpPr>
        <p:spPr/>
        <p:txBody>
          <a:bodyPr/>
          <a:lstStyle/>
          <a:p>
            <a:fld id="{9BB2325E-E2C9-477A-BD3F-1BEBA74BB715}" type="slidenum">
              <a:rPr lang="en-US" smtClean="0"/>
              <a:t>2</a:t>
            </a:fld>
            <a:endParaRPr lang="en-US"/>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t>
            </a:r>
            <a:r>
              <a:rPr lang="en-US" dirty="0">
                <a:sym typeface="+mn-ea"/>
              </a:rPr>
              <a:t>Seq2seq Neural Network work</a:t>
            </a:r>
            <a:endParaRPr lang="en-US" dirty="0"/>
          </a:p>
        </p:txBody>
      </p:sp>
      <p:sp>
        <p:nvSpPr>
          <p:cNvPr id="3" name="Content Placeholder 2"/>
          <p:cNvSpPr>
            <a:spLocks noGrp="1"/>
          </p:cNvSpPr>
          <p:nvPr>
            <p:ph sz="half" idx="1"/>
          </p:nvPr>
        </p:nvSpPr>
        <p:spPr/>
        <p:txBody>
          <a:bodyPr/>
          <a:lstStyle/>
          <a:p>
            <a:r>
              <a:rPr lang="en-US" dirty="0"/>
              <a:t>Example of text translation</a:t>
            </a:r>
          </a:p>
        </p:txBody>
      </p:sp>
      <p:sp>
        <p:nvSpPr>
          <p:cNvPr id="5" name="Slide Number Placeholder 4"/>
          <p:cNvSpPr>
            <a:spLocks noGrp="1"/>
          </p:cNvSpPr>
          <p:nvPr>
            <p:ph type="sldNum" sz="quarter" idx="12"/>
          </p:nvPr>
        </p:nvSpPr>
        <p:spPr/>
        <p:txBody>
          <a:bodyPr/>
          <a:lstStyle/>
          <a:p>
            <a:fld id="{B6F6C2D4-E382-4A3A-B533-AE0B0B66F686}" type="slidenum">
              <a:rPr lang="en-US" smtClean="0"/>
              <a:t>3</a:t>
            </a:fld>
            <a:endParaRPr lang="en-US"/>
          </a:p>
        </p:txBody>
      </p:sp>
      <p:pic>
        <p:nvPicPr>
          <p:cNvPr id="2050" name="Picture 2" descr="Image for post"/>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539338" y="2057400"/>
            <a:ext cx="9316528" cy="411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Transformer-Decoder</a:t>
            </a:r>
          </a:p>
        </p:txBody>
      </p:sp>
      <p:sp>
        <p:nvSpPr>
          <p:cNvPr id="3" name="Content Placeholder 2"/>
          <p:cNvSpPr>
            <a:spLocks noGrp="1"/>
          </p:cNvSpPr>
          <p:nvPr>
            <p:ph sz="half" idx="1"/>
          </p:nvPr>
        </p:nvSpPr>
        <p:spPr/>
        <p:txBody>
          <a:bodyPr/>
          <a:lstStyle/>
          <a:p>
            <a:r>
              <a:rPr lang="en-US" dirty="0"/>
              <a:t>Encoder</a:t>
            </a:r>
          </a:p>
        </p:txBody>
      </p:sp>
      <p:sp>
        <p:nvSpPr>
          <p:cNvPr id="5" name="Slide Number Placeholder 4"/>
          <p:cNvSpPr>
            <a:spLocks noGrp="1"/>
          </p:cNvSpPr>
          <p:nvPr>
            <p:ph type="sldNum" sz="quarter" idx="12"/>
          </p:nvPr>
        </p:nvSpPr>
        <p:spPr/>
        <p:txBody>
          <a:bodyPr/>
          <a:lstStyle/>
          <a:p>
            <a:fld id="{B6F6C2D4-E382-4A3A-B533-AE0B0B66F686}" type="slidenum">
              <a:rPr lang="en-US" smtClean="0"/>
              <a:t>4</a:t>
            </a:fld>
            <a:endParaRPr lang="en-US"/>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5400" y="1786711"/>
            <a:ext cx="8537513" cy="4690289"/>
          </a:xfrm>
          <a:prstGeom prst="rect">
            <a:avLst/>
          </a:prstGeom>
        </p:spPr>
      </p:pic>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Transformer-Decoder</a:t>
            </a:r>
          </a:p>
        </p:txBody>
      </p:sp>
      <p:sp>
        <p:nvSpPr>
          <p:cNvPr id="3" name="Content Placeholder 2"/>
          <p:cNvSpPr>
            <a:spLocks noGrp="1"/>
          </p:cNvSpPr>
          <p:nvPr>
            <p:ph sz="half" idx="1"/>
          </p:nvPr>
        </p:nvSpPr>
        <p:spPr/>
        <p:txBody>
          <a:bodyPr/>
          <a:lstStyle/>
          <a:p>
            <a:r>
              <a:rPr lang="en-US" dirty="0"/>
              <a:t>Decoder</a:t>
            </a:r>
          </a:p>
        </p:txBody>
      </p:sp>
      <p:sp>
        <p:nvSpPr>
          <p:cNvPr id="5" name="Slide Number Placeholder 4"/>
          <p:cNvSpPr>
            <a:spLocks noGrp="1"/>
          </p:cNvSpPr>
          <p:nvPr>
            <p:ph type="sldNum" sz="quarter" idx="12"/>
          </p:nvPr>
        </p:nvSpPr>
        <p:spPr/>
        <p:txBody>
          <a:bodyPr/>
          <a:lstStyle/>
          <a:p>
            <a:fld id="{B6F6C2D4-E382-4A3A-B533-AE0B0B66F686}" type="slidenum">
              <a:rPr lang="en-US" smtClean="0"/>
              <a:t>5</a:t>
            </a:fld>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1788422"/>
            <a:ext cx="8534400" cy="4688578"/>
          </a:xfrm>
          <a:prstGeom prst="rect">
            <a:avLst/>
          </a:prstGeom>
        </p:spPr>
      </p:pic>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Transformer T5</a:t>
            </a:r>
          </a:p>
        </p:txBody>
      </p:sp>
      <p:sp>
        <p:nvSpPr>
          <p:cNvPr id="3" name="Content Placeholder 2"/>
          <p:cNvSpPr>
            <a:spLocks noGrp="1"/>
          </p:cNvSpPr>
          <p:nvPr>
            <p:ph sz="half" idx="1"/>
          </p:nvPr>
        </p:nvSpPr>
        <p:spPr>
          <a:xfrm>
            <a:off x="914400" y="1295400"/>
            <a:ext cx="11049000" cy="4876800"/>
          </a:xfrm>
        </p:spPr>
        <p:txBody>
          <a:bodyPr/>
          <a:lstStyle/>
          <a:p>
            <a:r>
              <a:rPr lang="en-US" dirty="0"/>
              <a:t>Transfer Leaning-Text to Text Transformer</a:t>
            </a:r>
          </a:p>
          <a:p>
            <a:pPr marL="457200" lvl="1" indent="0">
              <a:buNone/>
            </a:pPr>
            <a:r>
              <a:rPr lang="en-US" b="0" i="0" dirty="0">
                <a:solidFill>
                  <a:srgbClr val="1F1F1F"/>
                </a:solidFill>
                <a:effectLst/>
                <a:latin typeface="OpenSans"/>
              </a:rPr>
              <a:t>Another exciting area of research is the use of transfer learning with transformers. For example, to train a model that will translate English to German, you can just prepend the text "translate English to German" to the inputs that you are about to feed the model. You can then keep that same model to detect sentiment by prepending another tag. The following image summarizes the T5 model which uses this concept:</a:t>
            </a:r>
            <a:endParaRPr lang="en-US" dirty="0"/>
          </a:p>
        </p:txBody>
      </p:sp>
      <p:sp>
        <p:nvSpPr>
          <p:cNvPr id="5" name="Slide Number Placeholder 4"/>
          <p:cNvSpPr>
            <a:spLocks noGrp="1"/>
          </p:cNvSpPr>
          <p:nvPr>
            <p:ph type="sldNum" sz="quarter" idx="12"/>
          </p:nvPr>
        </p:nvSpPr>
        <p:spPr/>
        <p:txBody>
          <a:bodyPr/>
          <a:lstStyle/>
          <a:p>
            <a:fld id="{B6F6C2D4-E382-4A3A-B533-AE0B0B66F686}" type="slidenum">
              <a:rPr lang="en-US" smtClean="0"/>
              <a:t>6</a:t>
            </a:fld>
            <a:endParaRPr lang="en-US"/>
          </a:p>
        </p:txBody>
      </p:sp>
      <p:pic>
        <p:nvPicPr>
          <p:cNvPr id="1028" name="Picture 4">
            <a:extLst>
              <a:ext uri="{FF2B5EF4-FFF2-40B4-BE49-F238E27FC236}">
                <a16:creationId xmlns:a16="http://schemas.microsoft.com/office/drawing/2014/main" id="{6C2ECA2E-3918-4582-9352-4C0B8FB24C12}"/>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895600" y="4267200"/>
            <a:ext cx="6096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2184282"/>
      </p:ext>
    </p:extLst>
  </p:cSld>
  <p:clrMapOvr>
    <a:masterClrMapping/>
  </p:clrMapOvr>
  <p:transition spd="slow">
    <p:wipe/>
  </p:transition>
</p:sld>
</file>

<file path=ppt/theme/theme1.xml><?xml version="1.0" encoding="utf-8"?>
<a:theme xmlns:a="http://schemas.openxmlformats.org/drawingml/2006/main" name="1_Blank Presentation">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1_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rgbClr val="CCCC00"/>
          </a:solidFill>
          <a:prstDash val="solid"/>
          <a:round/>
          <a:headEnd type="none" w="med" len="med"/>
          <a:tailEnd type="none" w="med" len="med"/>
        </a:ln>
      </a:spPr>
      <a:bodyPr vert="horz" wrap="square" lIns="0" tIns="0" rIns="0" bIns="0" numCol="1" anchor="t" anchorCtr="0" compatLnSpc="1">
        <a:spAutoFit/>
      </a:bodyPr>
      <a:lstStyle>
        <a:defPPr marL="742950" marR="0" indent="-285750" algn="ctr" defTabSz="914400" rtl="0" eaLnBrk="0" fontAlgn="base" latinLnBrk="0" hangingPunct="0">
          <a:lnSpc>
            <a:spcPct val="90000"/>
          </a:lnSpc>
          <a:spcBef>
            <a:spcPct val="20000"/>
          </a:spcBef>
          <a:spcAft>
            <a:spcPct val="0"/>
          </a:spcAft>
          <a:buClrTx/>
          <a:buSzTx/>
          <a:buFontTx/>
          <a:buNone/>
          <a:defRPr kumimoji="0" lang="en-US" sz="3600" b="1" i="0" u="none" strike="noStrike" cap="none" normalizeH="0" baseline="0" smtClean="0">
            <a:ln>
              <a:noFill/>
            </a:ln>
            <a:solidFill>
              <a:schemeClr val="bg1"/>
            </a:solidFill>
            <a:effectLst/>
            <a:latin typeface="Arial" panose="020B0604020202020204" pitchFamily="34" charset="0"/>
          </a:defRPr>
        </a:defPPr>
      </a:lstStyle>
    </a:spDef>
    <a:lnDef>
      <a:spPr bwMode="auto">
        <a:xfrm>
          <a:off x="0" y="0"/>
          <a:ext cx="1" cy="1"/>
        </a:xfrm>
        <a:custGeom>
          <a:avLst/>
          <a:gdLst/>
          <a:ahLst/>
          <a:cxnLst/>
          <a:rect l="0" t="0" r="0" b="0"/>
          <a:pathLst/>
        </a:custGeom>
        <a:noFill/>
        <a:ln w="9525" cap="flat" cmpd="sng" algn="ctr">
          <a:solidFill>
            <a:srgbClr val="CCCC00"/>
          </a:solidFill>
          <a:prstDash val="solid"/>
          <a:round/>
          <a:headEnd type="none" w="med" len="med"/>
          <a:tailEnd type="none" w="med" len="med"/>
        </a:ln>
      </a:spPr>
      <a:bodyPr vert="horz" wrap="square" lIns="0" tIns="0" rIns="0" bIns="0" numCol="1" anchor="t" anchorCtr="0" compatLnSpc="1">
        <a:spAutoFit/>
      </a:bodyPr>
      <a:lstStyle>
        <a:defPPr marL="742950" marR="0" indent="-285750" algn="ctr" defTabSz="914400" rtl="0" eaLnBrk="0" fontAlgn="base" latinLnBrk="0" hangingPunct="0">
          <a:lnSpc>
            <a:spcPct val="90000"/>
          </a:lnSpc>
          <a:spcBef>
            <a:spcPct val="20000"/>
          </a:spcBef>
          <a:spcAft>
            <a:spcPct val="0"/>
          </a:spcAft>
          <a:buClrTx/>
          <a:buSzTx/>
          <a:buFontTx/>
          <a:buNone/>
          <a:defRPr kumimoji="0" lang="en-US" sz="3600" b="1" i="0" u="none" strike="noStrike" cap="none" normalizeH="0" baseline="0" smtClean="0">
            <a:ln>
              <a:noFill/>
            </a:ln>
            <a:solidFill>
              <a:schemeClr val="bg1"/>
            </a:solidFill>
            <a:effectLst/>
            <a:latin typeface="Arial" panose="020B0604020202020204" pitchFamily="34" charset="0"/>
          </a:defRPr>
        </a:defPPr>
      </a:lstStyle>
    </a:lnDef>
  </a:objectDefaults>
  <a:extraClrSchemeLst>
    <a:extraClrScheme>
      <a:clrScheme name="1_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C8EA27FBD4C284986B3106C7698E2C5" ma:contentTypeVersion="3" ma:contentTypeDescription="Create a new document." ma:contentTypeScope="" ma:versionID="24799c556f80520c691bcd18255cec23">
  <xsd:schema xmlns:xsd="http://www.w3.org/2001/XMLSchema" xmlns:xs="http://www.w3.org/2001/XMLSchema" xmlns:p="http://schemas.microsoft.com/office/2006/metadata/properties" xmlns:ns1="http://schemas.microsoft.com/sharepoint/v3" xmlns:ns2="bcaf11b6-d7d7-4cf4-aa30-f11e767a1514" xmlns:ns3="b88c6a22-f980-423d-98c5-4bae664910af" targetNamespace="http://schemas.microsoft.com/office/2006/metadata/properties" ma:root="true" ma:fieldsID="acf44474ec9829b4298ed2cc7bc2fa8e" ns1:_="" ns2:_="" ns3:_="">
    <xsd:import namespace="http://schemas.microsoft.com/sharepoint/v3"/>
    <xsd:import namespace="bcaf11b6-d7d7-4cf4-aa30-f11e767a1514"/>
    <xsd:import namespace="b88c6a22-f980-423d-98c5-4bae664910af"/>
    <xsd:element name="properties">
      <xsd:complexType>
        <xsd:sequence>
          <xsd:element name="documentManagement">
            <xsd:complexType>
              <xsd:all>
                <xsd:element ref="ns1:PublishingStartDate" minOccurs="0"/>
                <xsd:element ref="ns1:PublishingExpirationDate" minOccurs="0"/>
                <xsd:element ref="ns2:SharedWithUsers" minOccurs="0"/>
                <xsd:element ref="ns3:Owne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caf11b6-d7d7-4cf4-aa30-f11e767a1514"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b88c6a22-f980-423d-98c5-4bae664910af" elementFormDefault="qualified">
    <xsd:import namespace="http://schemas.microsoft.com/office/2006/documentManagement/types"/>
    <xsd:import namespace="http://schemas.microsoft.com/office/infopath/2007/PartnerControls"/>
    <xsd:element name="Owner" ma:index="11" nillable="true" ma:displayName="Owner" ma:internalName="Owner">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Owner xmlns="b88c6a22-f980-423d-98c5-4bae664910af" xsi:nil="true"/>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3B22A6F5-0568-459A-A571-ACD14C10922B}">
  <ds:schemaRefs>
    <ds:schemaRef ds:uri="http://schemas.microsoft.com/sharepoint/v3/contenttype/forms"/>
  </ds:schemaRefs>
</ds:datastoreItem>
</file>

<file path=customXml/itemProps2.xml><?xml version="1.0" encoding="utf-8"?>
<ds:datastoreItem xmlns:ds="http://schemas.openxmlformats.org/officeDocument/2006/customXml" ds:itemID="{911D516E-7E5B-471E-A986-B15B183115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caf11b6-d7d7-4cf4-aa30-f11e767a1514"/>
    <ds:schemaRef ds:uri="b88c6a22-f980-423d-98c5-4bae664910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936C15-9EB4-4318-A5D7-99DA6E5F74F6}">
  <ds:schemaRefs>
    <ds:schemaRef ds:uri="http://schemas.microsoft.com/office/2006/metadata/properties"/>
    <ds:schemaRef ds:uri="http://schemas.microsoft.com/office/infopath/2007/PartnerControls"/>
    <ds:schemaRef ds:uri="b88c6a22-f980-423d-98c5-4bae664910af"/>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otalTime>0</TotalTime>
  <Words>124</Words>
  <Application>Microsoft Office PowerPoint</Application>
  <PresentationFormat>Widescreen</PresentationFormat>
  <Paragraphs>21</Paragraphs>
  <Slides>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OpenSans</vt:lpstr>
      <vt:lpstr>Arial</vt:lpstr>
      <vt:lpstr>Calibri</vt:lpstr>
      <vt:lpstr>Times New Roman</vt:lpstr>
      <vt:lpstr>1_Blank Presentation</vt:lpstr>
      <vt:lpstr>Specialist Diploma in Artificial Intelligence </vt:lpstr>
      <vt:lpstr>PowerPoint Presentation</vt:lpstr>
      <vt:lpstr>How Seq2seq Neural Network work</vt:lpstr>
      <vt:lpstr>Transformer-Decoder</vt:lpstr>
      <vt:lpstr>Transformer-Decoder</vt:lpstr>
      <vt:lpstr>Transformer T5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75</cp:revision>
  <cp:lastPrinted>2018-10-07T15:41:00Z</cp:lastPrinted>
  <dcterms:created xsi:type="dcterms:W3CDTF">2010-10-17T23:34:00Z</dcterms:created>
  <dcterms:modified xsi:type="dcterms:W3CDTF">2022-01-20T01:55:19Z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0x010100BC8EA27FBD4C284986B3106C7698E2C5</vt:lpwstr>
  </property>
  <property fmtid="{D5CDD505-2E9C-101B-9397-08002B2CF9AE}" pid="3" name="KSOProductBuildVer">
    <vt:lpwstr>1033-11.2.0.9906</vt:lpwstr>
  </property>
</Properties>
</file>

<file path=docProps/thumbnail.jpeg>
</file>